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8" r:id="rId6"/>
    <p:sldId id="270" r:id="rId7"/>
    <p:sldId id="268" r:id="rId8"/>
    <p:sldId id="272" r:id="rId9"/>
    <p:sldId id="279" r:id="rId10"/>
    <p:sldId id="280" r:id="rId11"/>
    <p:sldId id="281" r:id="rId12"/>
    <p:sldId id="273" r:id="rId13"/>
    <p:sldId id="274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0B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85" autoAdjust="0"/>
  </p:normalViewPr>
  <p:slideViewPr>
    <p:cSldViewPr snapToGrid="0">
      <p:cViewPr varScale="1">
        <p:scale>
          <a:sx n="61" d="100"/>
          <a:sy n="61" d="100"/>
        </p:scale>
        <p:origin x="10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58C62-34E6-4CDE-A11E-C19987376D50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872BF-715C-4268-B96F-95EE5F01B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7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872BF-715C-4268-B96F-95EE5F01BF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97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872BF-715C-4268-B96F-95EE5F01BF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1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ব্যাখ্যায়</a:t>
            </a:r>
            <a:r>
              <a:rPr lang="en-US" sz="4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</a:t>
            </a:r>
            <a:r>
              <a:rPr lang="en-US" sz="4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872BF-715C-4268-B96F-95EE5F01BF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4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872BF-715C-4268-B96F-95EE5F01BF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5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47ED-2D83-40CF-9EF8-D30FDCE62AB8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BF6C-37F7-476B-9FB6-F86232A9C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9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47ED-2D83-40CF-9EF8-D30FDCE62AB8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BF6C-37F7-476B-9FB6-F86232A9C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47ED-2D83-40CF-9EF8-D30FDCE62AB8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BF6C-37F7-476B-9FB6-F86232A9C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4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47ED-2D83-40CF-9EF8-D30FDCE62AB8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BF6C-37F7-476B-9FB6-F86232A9C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9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47ED-2D83-40CF-9EF8-D30FDCE62AB8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BF6C-37F7-476B-9FB6-F86232A9C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5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47ED-2D83-40CF-9EF8-D30FDCE62AB8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BF6C-37F7-476B-9FB6-F86232A9C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17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47ED-2D83-40CF-9EF8-D30FDCE62AB8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BF6C-37F7-476B-9FB6-F86232A9C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69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47ED-2D83-40CF-9EF8-D30FDCE62AB8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BF6C-37F7-476B-9FB6-F86232A9C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0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47ED-2D83-40CF-9EF8-D30FDCE62AB8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BF6C-37F7-476B-9FB6-F86232A9C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37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47ED-2D83-40CF-9EF8-D30FDCE62AB8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BF6C-37F7-476B-9FB6-F86232A9C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6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D47ED-2D83-40CF-9EF8-D30FDCE62AB8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BF6C-37F7-476B-9FB6-F86232A9C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6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D47ED-2D83-40CF-9EF8-D30FDCE62AB8}" type="datetimeFigureOut">
              <a:rPr lang="en-US" smtClean="0"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3BF6C-37F7-476B-9FB6-F86232A9CC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0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3943" y="388910"/>
            <a:ext cx="3692769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1676722"/>
            <a:ext cx="4925556" cy="4925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8687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2371242" y="375973"/>
                <a:ext cx="14351431" cy="5017271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5400" dirty="0" smtClean="0">
                    <a:solidFill>
                      <a:srgbClr val="DC9E1F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5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             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∝ 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6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6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6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60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/>
                        </m:sSup>
                      </m:num>
                      <m:den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</a:p>
              <a:p>
                <a:pPr lvl="0"/>
                <a:r>
                  <a:rPr lang="en-US" sz="6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6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   </a:t>
                </a:r>
                <a:r>
                  <a:rPr lang="en-US" sz="60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6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6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sz="6000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6000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600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6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/>
                        </m:sSup>
                      </m:num>
                      <m:den>
                        <m:sSup>
                          <m:sSupPr>
                            <m:ctrlP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60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6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------------(3)</a:t>
                </a:r>
                <a:endParaRPr lang="en-US" sz="5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lvl="0"/>
                <a:r>
                  <a:rPr lang="en-US" sz="6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     </a:t>
                </a:r>
                <a:r>
                  <a:rPr lang="en-US" sz="44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G </a:t>
                </a:r>
                <a:r>
                  <a:rPr lang="en-US" sz="4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একটি</a:t>
                </a:r>
                <a:r>
                  <a:rPr lang="en-US" sz="4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ধ্রুবক</a:t>
                </a:r>
                <a:r>
                  <a:rPr lang="en-US" sz="4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 G </a:t>
                </a:r>
                <a:r>
                  <a:rPr lang="en-US" sz="4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4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সার্বজনিন</a:t>
                </a:r>
                <a:r>
                  <a:rPr lang="en-US" sz="4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মহাকর্ষ</a:t>
                </a:r>
                <a:r>
                  <a:rPr lang="en-US" sz="4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ধ্রুবক</a:t>
                </a:r>
                <a:r>
                  <a:rPr lang="en-US" sz="44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বলা</a:t>
                </a:r>
                <a:r>
                  <a:rPr lang="en-US" sz="4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4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44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 lvl="0"/>
                <a:r>
                  <a:rPr lang="en-US" sz="6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            G </a:t>
                </a:r>
                <a:r>
                  <a:rPr lang="en-US" sz="60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6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6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000" b="1" dirty="0">
                    <a:solidFill>
                      <a:schemeClr val="bg1"/>
                    </a:solidFill>
                    <a:latin typeface="Arial Narrow"/>
                    <a:cs typeface="NikoshBAN" panose="02000000000000000000" pitchFamily="2" charset="0"/>
                  </a:rPr>
                  <a:t>6.67398 × 10</a:t>
                </a:r>
                <a:r>
                  <a:rPr lang="en-US" sz="6000" b="1" baseline="30000" dirty="0">
                    <a:solidFill>
                      <a:schemeClr val="bg1"/>
                    </a:solidFill>
                    <a:latin typeface="Arial Narrow"/>
                    <a:cs typeface="NikoshBAN" panose="02000000000000000000" pitchFamily="2" charset="0"/>
                  </a:rPr>
                  <a:t>-11 </a:t>
                </a:r>
                <a:r>
                  <a:rPr lang="en-US" sz="6000" i="1" dirty="0">
                    <a:solidFill>
                      <a:schemeClr val="bg1"/>
                    </a:solidFill>
                    <a:latin typeface="Arial Narrow"/>
                  </a:rPr>
                  <a:t>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𝑘𝑔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6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6000" b="1" dirty="0">
                  <a:solidFill>
                    <a:srgbClr val="00B0F0"/>
                  </a:solidFill>
                  <a:latin typeface="Arial Narrow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71242" y="375973"/>
                <a:ext cx="14351431" cy="5017271"/>
              </a:xfrm>
              <a:prstGeom prst="rect">
                <a:avLst/>
              </a:prstGeom>
              <a:blipFill rotWithShape="0">
                <a:blip r:embed="rId3"/>
                <a:stretch>
                  <a:fillRect b="-7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1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84881" y="1069383"/>
                <a:ext cx="8772041" cy="2826479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F </a:t>
                </a:r>
                <a14:m>
                  <m:oMath xmlns:m="http://schemas.openxmlformats.org/officeDocument/2006/math">
                    <m:r>
                      <a:rPr lang="en-US" sz="2400" b="0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𝐺</m:t>
                    </m:r>
                    <m:r>
                      <a:rPr lang="en-US" sz="2400" b="0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/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b="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------------(3)</a:t>
                </a:r>
              </a:p>
              <a:p>
                <a:r>
                  <a:rPr lang="en-US" sz="4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৩) </a:t>
                </a:r>
                <a:r>
                  <a:rPr lang="en-US" sz="40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নং</a:t>
                </a:r>
                <a:r>
                  <a:rPr lang="en-US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সমীকরণ</a:t>
                </a:r>
                <a:r>
                  <a:rPr lang="en-US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হতে</a:t>
                </a:r>
                <a:r>
                  <a:rPr lang="en-US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যদি</a:t>
                </a:r>
                <a:r>
                  <a:rPr lang="en-US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ভরের</a:t>
                </a:r>
                <a:r>
                  <a:rPr lang="en-US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মান</a:t>
                </a:r>
                <a:r>
                  <a:rPr lang="en-US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প্রতিটি</a:t>
                </a:r>
                <a:r>
                  <a:rPr lang="en-US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1kg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4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ভরদ্বয়ের</a:t>
                </a:r>
                <a:r>
                  <a:rPr lang="en-US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মধ্যব</a:t>
                </a:r>
                <a:r>
                  <a:rPr lang="bn-BD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র্ত</a:t>
                </a:r>
                <a:r>
                  <a:rPr lang="en-US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ী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দুরত্ব</a:t>
                </a:r>
                <a:r>
                  <a:rPr lang="en-US" sz="4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4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তাহলে</a:t>
                </a:r>
                <a:r>
                  <a:rPr lang="en-US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–</a:t>
                </a:r>
              </a:p>
              <a:p>
                <a:pPr algn="ctr"/>
                <a:r>
                  <a:rPr lang="en-US" sz="4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F </a:t>
                </a:r>
                <a:r>
                  <a:rPr lang="en-US" sz="40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= G </a:t>
                </a:r>
                <a:r>
                  <a:rPr lang="en-US" sz="4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হবে</a:t>
                </a:r>
                <a:r>
                  <a:rPr lang="en-US" sz="4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881" y="1069383"/>
                <a:ext cx="8772041" cy="2826479"/>
              </a:xfrm>
              <a:prstGeom prst="rect">
                <a:avLst/>
              </a:prstGeom>
              <a:blipFill rotWithShape="0">
                <a:blip r:embed="rId4"/>
                <a:stretch>
                  <a:fillRect l="-2502" b="-7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084880" y="4602997"/>
            <a:ext cx="8772042" cy="163121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1kg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1m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দুরত্বে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র্ষ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G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4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79678" y="655093"/>
            <a:ext cx="4954137" cy="12146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5402" y="2306471"/>
            <a:ext cx="918494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মহাকর্ষীয়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ধ্রুবককে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41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176" y="2470245"/>
            <a:ext cx="6960359" cy="3046988"/>
          </a:xfrm>
          <a:prstGeom prst="rect">
            <a:avLst/>
          </a:prstGeom>
          <a:solidFill>
            <a:srgbClr val="040B9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দুরত্ব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দ্বিগুন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হলে,বল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মহাকর্ষীয়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মহাকর্ষীয়</a:t>
            </a:r>
            <a:r>
              <a: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‘</a:t>
            </a:r>
            <a:r>
              <a:rPr lang="en-US" sz="4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G’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0364" y="723332"/>
            <a:ext cx="1937982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86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17835" y="5460172"/>
            <a:ext cx="10149432" cy="13978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kg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20kg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হলো।যদি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মহাকর্ষীয়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ধ্রুবকের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6.673x10¯¹¹Nm²kg¯²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হয়,তবে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0690" y="264176"/>
            <a:ext cx="2101755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033" y="1193369"/>
            <a:ext cx="6195167" cy="4107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7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493" y="177804"/>
            <a:ext cx="5852277" cy="5590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1293" y="3725839"/>
            <a:ext cx="1678675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77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200" y="1991638"/>
            <a:ext cx="6037545" cy="212365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হারুন-অর-রশিদ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-ই-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দারুচ্ছুন্নাত,ডেমরা,ঢাকা</a:t>
            </a:r>
            <a:r>
              <a:rPr lang="en-US" sz="4400" dirty="0"/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7403928" y="1893093"/>
            <a:ext cx="3925334" cy="24774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অধ্যায়-ষষ্ঠ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2৮-০২-২০১৫ইং সময়ঃ৪০মিনিট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4866468" y="170482"/>
            <a:ext cx="2386739" cy="1276156"/>
          </a:xfrm>
          <a:prstGeom prst="wedgeEllipseCallout">
            <a:avLst>
              <a:gd name="adj1" fmla="val -27327"/>
              <a:gd name="adj2" fmla="val 7950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97632" y="44610"/>
            <a:ext cx="3964063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11" y="1106873"/>
            <a:ext cx="4732787" cy="40117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Oval 14"/>
          <p:cNvSpPr/>
          <p:nvPr/>
        </p:nvSpPr>
        <p:spPr>
          <a:xfrm>
            <a:off x="1477801" y="5239786"/>
            <a:ext cx="2421160" cy="118735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5898" y="5349923"/>
            <a:ext cx="581394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মধ্যাকর্ষণ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আপেলটি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54" y="1110224"/>
            <a:ext cx="4355024" cy="4008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636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049588"/>
            <a:ext cx="10515600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মহাকর্ষীয়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সুত্রটির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2066" y="682388"/>
            <a:ext cx="1992573" cy="10464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3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519131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565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1" y="2061909"/>
            <a:ext cx="1835339" cy="14829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38" y="1965278"/>
            <a:ext cx="1857537" cy="139136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187355" y="3872552"/>
            <a:ext cx="1677395" cy="68238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সুর্য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271182" y="3759958"/>
            <a:ext cx="1637093" cy="9075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875964" y="259307"/>
            <a:ext cx="2647666" cy="102358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2321" y="5336275"/>
            <a:ext cx="8215953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চন্দ্রের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মহাকর্ষ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>
            <a:off x="2864749" y="2433235"/>
            <a:ext cx="1986220" cy="657982"/>
          </a:xfrm>
          <a:prstGeom prst="strip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 flipH="1">
            <a:off x="5827362" y="2452622"/>
            <a:ext cx="2223373" cy="63859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4" y="1636592"/>
            <a:ext cx="3095981" cy="309598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68740" y="4911119"/>
            <a:ext cx="2265529" cy="8357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4269" y="6059607"/>
            <a:ext cx="685117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আকর্ষণকে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3923732" y="204716"/>
            <a:ext cx="3043451" cy="117370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অভিকর্ষ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89159" y="5042147"/>
            <a:ext cx="121465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96" y="1961545"/>
            <a:ext cx="2778457" cy="2778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724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-0.42786 0.0062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9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9"/>
          <a:stretch/>
        </p:blipFill>
        <p:spPr>
          <a:xfrm>
            <a:off x="1616407" y="1689100"/>
            <a:ext cx="8877300" cy="3239361"/>
          </a:xfrm>
          <a:prstGeom prst="rect">
            <a:avLst/>
          </a:prstGeom>
        </p:spPr>
      </p:pic>
      <p:sp>
        <p:nvSpPr>
          <p:cNvPr id="3" name="Chevron 2"/>
          <p:cNvSpPr/>
          <p:nvPr/>
        </p:nvSpPr>
        <p:spPr>
          <a:xfrm>
            <a:off x="3671248" y="382138"/>
            <a:ext cx="4694830" cy="68238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মহাকর্ষীয়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সুত্রটি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84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32854" y="2063635"/>
                <a:ext cx="9174997" cy="4343048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857250" lvl="0" indent="-857250">
                  <a:buFont typeface="Wingdings" pitchFamily="2" charset="2"/>
                  <a:buChar char="Ø"/>
                </a:pPr>
                <a:r>
                  <a:rPr lang="en-US" sz="5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F</a:t>
                </a:r>
                <a14:m>
                  <m:oMath xmlns:m="http://schemas.openxmlformats.org/officeDocument/2006/math">
                    <m:r>
                      <a:rPr lang="en-US" sz="48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∝ </m:t>
                    </m:r>
                    <m:sSup>
                      <m:sSupPr>
                        <m:ctrlPr>
                          <a:rPr lang="en-US" sz="5400" i="1">
                            <a:solidFill>
                              <a:srgbClr val="DC9E1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5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5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sup/>
                    </m:sSup>
                  </m:oMath>
                </a14:m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----(1)</a:t>
                </a:r>
              </a:p>
              <a:p>
                <a:pPr marL="857250" lvl="0" indent="-857250">
                  <a:buFont typeface="Wingdings" pitchFamily="2" charset="2"/>
                  <a:buChar char="Ø"/>
                </a:pP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F </a:t>
                </a:r>
                <a14:m>
                  <m:oMath xmlns:m="http://schemas.openxmlformats.org/officeDocument/2006/math">
                    <m:r>
                      <a:rPr lang="en-US" sz="5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∝ </m:t>
                    </m:r>
                    <m:f>
                      <m:f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5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5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----(2)</a:t>
                </a:r>
              </a:p>
              <a:p>
                <a:pPr lvl="0"/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উপরের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দুটি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সমীকরণকে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একত্রে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লেখা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5400" dirty="0" err="1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যায়</a:t>
                </a:r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-</a:t>
                </a:r>
              </a:p>
              <a:p>
                <a:pPr lvl="0"/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	F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∝ 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i="1">
                                <a:solidFill>
                                  <a:srgbClr val="DC9E1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5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5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sup/>
                        </m:sSup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5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	-------(3)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854" y="2063635"/>
                <a:ext cx="9174997" cy="4343048"/>
              </a:xfrm>
              <a:prstGeom prst="rect">
                <a:avLst/>
              </a:prstGeom>
              <a:blipFill rotWithShape="0">
                <a:blip r:embed="rId3"/>
                <a:stretch>
                  <a:fillRect l="-3517" t="-700" r="-3251" b="-5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627317" y="511444"/>
            <a:ext cx="8617060" cy="110799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নিউটনের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মহাকর্ষীয়</a:t>
            </a:r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সুত্রটির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3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</TotalTime>
  <Words>197</Words>
  <Application>Microsoft Office PowerPoint</Application>
  <PresentationFormat>Widescreen</PresentationFormat>
  <Paragraphs>54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174</cp:revision>
  <dcterms:created xsi:type="dcterms:W3CDTF">2015-02-05T13:23:53Z</dcterms:created>
  <dcterms:modified xsi:type="dcterms:W3CDTF">2015-02-28T13:47:47Z</dcterms:modified>
</cp:coreProperties>
</file>